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534"/>
    <a:srgbClr val="C0AF8F"/>
    <a:srgbClr val="515151"/>
    <a:srgbClr val="FD9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234-7B3D-4193-B161-670EB836E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C09295-6ACC-481D-A904-0924D9704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7B8B4-2B96-4F1D-9D9C-F275EBFC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F2216-7C49-4346-AB60-89D4E587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0D9C9-5A14-4BE3-B364-B6AF7492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06073-C968-40FA-A7A5-B971AB6D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DE2800-51CB-4ACD-B644-37F83D5E6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2C583-EFE2-46E4-AA6B-1739C152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0DE1E-272C-42E9-93F1-D10FBC7F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DCDD3-3CC0-4DF6-BF73-658A7A37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3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125DCC-62F6-4DE2-9639-AB1C039BE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B5C3FF-0D91-4A40-A08F-FC0050996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8A1AE-9D13-4397-80BF-75B55FA9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998C7-715A-4687-9E56-97432769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8AE82-771F-4AA2-BFA6-5541D217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2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99234-7ED3-4729-9A39-FD982CC4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D7E5B-B671-490F-8BDC-A73D982FE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E7CC2-E823-4DC0-A2C7-4A33DB33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00350-A7B3-45DA-8CEC-3BD52A80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C61B5-17C7-4BF5-BD59-793B842F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FC4CE-F5AF-48DA-ADEC-A4431F19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B26731-30B7-481C-97C4-A41CCBAE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D3F74-6D1E-4CB0-9E41-E1620E07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236EC-96DB-4972-96B4-40B644EE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EFD32-A819-48FC-8657-F43FFB77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4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B99CD-9566-40A4-82A4-05FDA77C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E4E28-73FB-40B1-8DBE-0830F4F4C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38BADB-0652-455F-AD11-603EFD261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A1EA8-742C-4C59-B70E-CCCBAEDC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ACAFE6-8361-4A71-8759-AA3A1E53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E38FA4-D202-4DED-BB89-47268A21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1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F9B84-A42E-4E2B-8787-41DA55D6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CD2433-9534-48BA-ADCB-C8DA5F5CD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83460E-3990-43E3-81D6-8D3636EF1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0ABC4D-DFFA-4638-9C0E-7086EBD64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7E2492-9EF6-48DA-BFAC-845A8B2A3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13BAB4-B472-4795-BD4E-B7732D6BD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4915B7-2307-4E83-82D6-A5A3D0DC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DFC390-1377-4B05-89C5-D2C2E90B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42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AD197-EA5D-4D56-9047-85D1E1DA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AA2280-A01A-4B9D-A1F1-74BAB5053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6EB04C-B6DA-4A58-ADE6-59D3647F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A5B213-97BA-4C86-8168-B7A70CF9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5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821B7B-1382-4C84-9E4E-30AB5310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F3F114-83DD-4124-A068-60BD487F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44596-0264-48E9-A4BB-5AB42013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1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73AEF-4256-44DE-BC22-F0DE0243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69387-8044-4D19-BB10-D4817EFA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D709D-5555-4621-BB0F-8BA0BC51B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3F9837-D66E-45EC-ADF3-B1EF5C374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70BE30-74DC-4E97-94EA-9C57729F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79F50-1454-4B76-B40F-CD7FE1EC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4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F29B2-3FEC-403B-8BD7-406FA553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83124F-1EA8-4CC9-B8A3-879D9D03D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044C4-C1A9-4772-8C28-6893C71A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F6340C-B766-4F44-8505-286A10C6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3510E-BB89-422F-AF83-C3F8EBB2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68113-F676-4E4F-83A6-EFC7113C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1C9A4-FFF1-4D7C-BB8E-EF3519D9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0FB7B-5E87-44D8-A6C3-CEDBA66F8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72715-D4D9-471E-BF33-CA79C8561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2B96-E769-4D42-A29F-16A6EA707903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C7699-06A0-44D1-A07C-2CF27510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ADA61-EDE1-4CEC-A9DC-E147845B4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01A59-49E4-477D-A55C-E1FF2B690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CA6E4-0CA7-4D22-9CAE-D396EDA3379D}"/>
              </a:ext>
            </a:extLst>
          </p:cNvPr>
          <p:cNvSpPr txBox="1"/>
          <p:nvPr/>
        </p:nvSpPr>
        <p:spPr>
          <a:xfrm>
            <a:off x="1174459" y="1702965"/>
            <a:ext cx="9295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코모도호텔 리디자인 계획서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FD78C-F2DF-4DB8-AAF0-FBB55C1FE172}"/>
              </a:ext>
            </a:extLst>
          </p:cNvPr>
          <p:cNvSpPr txBox="1"/>
          <p:nvPr/>
        </p:nvSpPr>
        <p:spPr>
          <a:xfrm>
            <a:off x="1040236" y="5234731"/>
            <a:ext cx="12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34C3B-1129-4D26-8AF2-355EDB6D1784}"/>
              </a:ext>
            </a:extLst>
          </p:cNvPr>
          <p:cNvSpPr txBox="1"/>
          <p:nvPr/>
        </p:nvSpPr>
        <p:spPr>
          <a:xfrm>
            <a:off x="2030137" y="5234731"/>
            <a:ext cx="12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5BF74-3148-4B6B-B1B4-94DA05627F66}"/>
              </a:ext>
            </a:extLst>
          </p:cNvPr>
          <p:cNvSpPr txBox="1"/>
          <p:nvPr/>
        </p:nvSpPr>
        <p:spPr>
          <a:xfrm>
            <a:off x="3020037" y="5234731"/>
            <a:ext cx="210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리디자인으로 보완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56AC49-A2F0-4285-A46A-95ED29E5064B}"/>
              </a:ext>
            </a:extLst>
          </p:cNvPr>
          <p:cNvSpPr/>
          <p:nvPr/>
        </p:nvSpPr>
        <p:spPr>
          <a:xfrm>
            <a:off x="1040236" y="4613945"/>
            <a:ext cx="595617" cy="5410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E2E9D-2558-47CD-8D3F-9CC0BB069AD6}"/>
              </a:ext>
            </a:extLst>
          </p:cNvPr>
          <p:cNvSpPr/>
          <p:nvPr/>
        </p:nvSpPr>
        <p:spPr>
          <a:xfrm>
            <a:off x="2130805" y="4613945"/>
            <a:ext cx="595617" cy="5410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10697-2787-4D41-94C9-845AF67B1D54}"/>
              </a:ext>
            </a:extLst>
          </p:cNvPr>
          <p:cNvSpPr/>
          <p:nvPr/>
        </p:nvSpPr>
        <p:spPr>
          <a:xfrm>
            <a:off x="3431098" y="4613945"/>
            <a:ext cx="595617" cy="5410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0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762AE8-76E5-4D3C-AA70-295F6538319D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보완</a:t>
            </a:r>
            <a:r>
              <a:rPr lang="en-US" altLang="ko-KR" dirty="0"/>
              <a:t>- </a:t>
            </a:r>
            <a:r>
              <a:rPr lang="ko-KR" altLang="en-US" dirty="0" err="1"/>
              <a:t>푸터영역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0A687-A404-4F30-B4A2-D76FBB2B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540"/>
            <a:ext cx="12192000" cy="368491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170A421-0AC5-4B77-A56F-6A440812A265}"/>
              </a:ext>
            </a:extLst>
          </p:cNvPr>
          <p:cNvSpPr/>
          <p:nvPr/>
        </p:nvSpPr>
        <p:spPr>
          <a:xfrm>
            <a:off x="2382473" y="1984185"/>
            <a:ext cx="1921079" cy="20049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563BF-9AFE-4EE2-B7C8-8CEF3A507A7C}"/>
              </a:ext>
            </a:extLst>
          </p:cNvPr>
          <p:cNvSpPr txBox="1"/>
          <p:nvPr/>
        </p:nvSpPr>
        <p:spPr>
          <a:xfrm>
            <a:off x="1602298" y="2046914"/>
            <a:ext cx="2063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문자 통일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4C2C4FC-8FF5-4AA1-ABBB-BA9056A4561D}"/>
              </a:ext>
            </a:extLst>
          </p:cNvPr>
          <p:cNvSpPr/>
          <p:nvPr/>
        </p:nvSpPr>
        <p:spPr>
          <a:xfrm>
            <a:off x="8607105" y="4815281"/>
            <a:ext cx="654341" cy="38169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B0620-C3E4-41F2-9FE5-77AB8F0B3168}"/>
              </a:ext>
            </a:extLst>
          </p:cNvPr>
          <p:cNvSpPr txBox="1"/>
          <p:nvPr/>
        </p:nvSpPr>
        <p:spPr>
          <a:xfrm>
            <a:off x="9261446" y="4701705"/>
            <a:ext cx="2692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/>
                </a:solidFill>
              </a:rPr>
              <a:t>QR </a:t>
            </a:r>
            <a:r>
              <a:rPr lang="ko-KR" altLang="en-US" sz="1500" dirty="0">
                <a:solidFill>
                  <a:schemeClr val="accent6"/>
                </a:solidFill>
              </a:rPr>
              <a:t>코드나 </a:t>
            </a:r>
            <a:r>
              <a:rPr lang="en-US" altLang="ko-KR" sz="1500" dirty="0">
                <a:solidFill>
                  <a:schemeClr val="accent6"/>
                </a:solidFill>
              </a:rPr>
              <a:t>SNS </a:t>
            </a:r>
            <a:r>
              <a:rPr lang="ko-KR" altLang="en-US" sz="1500" dirty="0">
                <a:solidFill>
                  <a:schemeClr val="accent6"/>
                </a:solidFill>
              </a:rPr>
              <a:t>또는 인지도 높은 보안 마크로 대체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5AF391-78FF-4461-B1C5-B4B56DD6DBC6}"/>
              </a:ext>
            </a:extLst>
          </p:cNvPr>
          <p:cNvSpPr/>
          <p:nvPr/>
        </p:nvSpPr>
        <p:spPr>
          <a:xfrm>
            <a:off x="4446165" y="4815281"/>
            <a:ext cx="3313652" cy="8808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69E42-C210-40CF-8BF6-D78814E0429F}"/>
              </a:ext>
            </a:extLst>
          </p:cNvPr>
          <p:cNvSpPr txBox="1"/>
          <p:nvPr/>
        </p:nvSpPr>
        <p:spPr>
          <a:xfrm>
            <a:off x="6096000" y="5838645"/>
            <a:ext cx="2063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문자 통일</a:t>
            </a:r>
            <a:r>
              <a:rPr lang="en-US" altLang="ko-KR" sz="1500" dirty="0">
                <a:solidFill>
                  <a:schemeClr val="accent6"/>
                </a:solidFill>
              </a:rPr>
              <a:t>222</a:t>
            </a:r>
            <a:endParaRPr lang="ko-KR" altLang="en-US" sz="15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2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0C12E-4360-4C05-B7EA-613F30DAE5BA}"/>
              </a:ext>
            </a:extLst>
          </p:cNvPr>
          <p:cNvSpPr txBox="1"/>
          <p:nvPr/>
        </p:nvSpPr>
        <p:spPr>
          <a:xfrm>
            <a:off x="176169" y="96024"/>
            <a:ext cx="255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리디자인 컨셉 키워드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D6674-2122-4E7C-A7E8-49B4CE1AE198}"/>
              </a:ext>
            </a:extLst>
          </p:cNvPr>
          <p:cNvSpPr txBox="1"/>
          <p:nvPr/>
        </p:nvSpPr>
        <p:spPr>
          <a:xfrm>
            <a:off x="4787319" y="942272"/>
            <a:ext cx="228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/>
              <a:t>깔끔</a:t>
            </a:r>
            <a:endParaRPr lang="ko-KR" altLang="en-US" sz="7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7E69A-95AD-4144-89CC-92329A6BE700}"/>
              </a:ext>
            </a:extLst>
          </p:cNvPr>
          <p:cNvSpPr txBox="1"/>
          <p:nvPr/>
        </p:nvSpPr>
        <p:spPr>
          <a:xfrm>
            <a:off x="5132665" y="2927431"/>
            <a:ext cx="1593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고급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73FDA-9A52-4552-BF1A-645DB2E90E35}"/>
              </a:ext>
            </a:extLst>
          </p:cNvPr>
          <p:cNvSpPr txBox="1"/>
          <p:nvPr/>
        </p:nvSpPr>
        <p:spPr>
          <a:xfrm>
            <a:off x="5036892" y="2111823"/>
            <a:ext cx="15939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차분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5E2E9-5605-49D8-99E8-A6A719B1F221}"/>
              </a:ext>
            </a:extLst>
          </p:cNvPr>
          <p:cNvSpPr txBox="1"/>
          <p:nvPr/>
        </p:nvSpPr>
        <p:spPr>
          <a:xfrm>
            <a:off x="5132665" y="3530461"/>
            <a:ext cx="210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전통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9A98E-5951-4B18-B02E-EDC9F573377C}"/>
              </a:ext>
            </a:extLst>
          </p:cNvPr>
          <p:cNvSpPr txBox="1"/>
          <p:nvPr/>
        </p:nvSpPr>
        <p:spPr>
          <a:xfrm>
            <a:off x="5324212" y="4238347"/>
            <a:ext cx="1543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편안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28FBE-C430-49C4-BA8F-954DA2EA3D9B}"/>
              </a:ext>
            </a:extLst>
          </p:cNvPr>
          <p:cNvSpPr txBox="1"/>
          <p:nvPr/>
        </p:nvSpPr>
        <p:spPr>
          <a:xfrm>
            <a:off x="5402509" y="4792345"/>
            <a:ext cx="166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따뜻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615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D7F0C-5B2B-4E74-AFEB-50D0B7B83D93}"/>
              </a:ext>
            </a:extLst>
          </p:cNvPr>
          <p:cNvSpPr txBox="1"/>
          <p:nvPr/>
        </p:nvSpPr>
        <p:spPr>
          <a:xfrm>
            <a:off x="176169" y="96024"/>
            <a:ext cx="255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리디자인 주요 색상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22453-CED9-4F69-A8D1-4989FB65F1B5}"/>
              </a:ext>
            </a:extLst>
          </p:cNvPr>
          <p:cNvSpPr/>
          <p:nvPr/>
        </p:nvSpPr>
        <p:spPr>
          <a:xfrm>
            <a:off x="1107347" y="1048624"/>
            <a:ext cx="1627464" cy="3187816"/>
          </a:xfrm>
          <a:prstGeom prst="rect">
            <a:avLst/>
          </a:prstGeom>
          <a:solidFill>
            <a:srgbClr val="FD9A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EC63F-8141-40AF-A7BF-565E5687016A}"/>
              </a:ext>
            </a:extLst>
          </p:cNvPr>
          <p:cNvSpPr txBox="1"/>
          <p:nvPr/>
        </p:nvSpPr>
        <p:spPr>
          <a:xfrm>
            <a:off x="1107347" y="4555222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R 253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G 154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B 37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1FC3F4-FA87-4775-97FA-6A187C50D9A7}"/>
              </a:ext>
            </a:extLst>
          </p:cNvPr>
          <p:cNvSpPr/>
          <p:nvPr/>
        </p:nvSpPr>
        <p:spPr>
          <a:xfrm>
            <a:off x="3573710" y="1048624"/>
            <a:ext cx="1627464" cy="3187816"/>
          </a:xfrm>
          <a:prstGeom prst="rect">
            <a:avLst/>
          </a:prstGeom>
          <a:solidFill>
            <a:srgbClr val="515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CDC9D-C146-4ACB-B9CC-B57FF3089159}"/>
              </a:ext>
            </a:extLst>
          </p:cNvPr>
          <p:cNvSpPr txBox="1"/>
          <p:nvPr/>
        </p:nvSpPr>
        <p:spPr>
          <a:xfrm>
            <a:off x="3540154" y="4555222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R 81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G 81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B 81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A969-C450-4006-9D0F-E3A51F105B27}"/>
              </a:ext>
            </a:extLst>
          </p:cNvPr>
          <p:cNvSpPr/>
          <p:nvPr/>
        </p:nvSpPr>
        <p:spPr>
          <a:xfrm>
            <a:off x="6040073" y="1048624"/>
            <a:ext cx="1627464" cy="3187816"/>
          </a:xfrm>
          <a:prstGeom prst="rect">
            <a:avLst/>
          </a:prstGeom>
          <a:solidFill>
            <a:srgbClr val="C0AF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37C56-49C1-4E71-A66F-FC8FEF48C8BE}"/>
              </a:ext>
            </a:extLst>
          </p:cNvPr>
          <p:cNvSpPr txBox="1"/>
          <p:nvPr/>
        </p:nvSpPr>
        <p:spPr>
          <a:xfrm>
            <a:off x="6006517" y="4555222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R 192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G 175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B 143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1A7DCA-6479-482F-AAC7-4070A835C606}"/>
              </a:ext>
            </a:extLst>
          </p:cNvPr>
          <p:cNvSpPr/>
          <p:nvPr/>
        </p:nvSpPr>
        <p:spPr>
          <a:xfrm>
            <a:off x="8397379" y="1048624"/>
            <a:ext cx="1627464" cy="3187816"/>
          </a:xfrm>
          <a:prstGeom prst="rect">
            <a:avLst/>
          </a:prstGeom>
          <a:solidFill>
            <a:srgbClr val="772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E88CF-E8CB-4F25-9D21-00AAB972648D}"/>
              </a:ext>
            </a:extLst>
          </p:cNvPr>
          <p:cNvSpPr txBox="1"/>
          <p:nvPr/>
        </p:nvSpPr>
        <p:spPr>
          <a:xfrm>
            <a:off x="8472880" y="4555222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R 119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G 37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B 52</a:t>
            </a:r>
          </a:p>
        </p:txBody>
      </p:sp>
    </p:spTree>
    <p:extLst>
      <p:ext uri="{BB962C8B-B14F-4D97-AF65-F5344CB8AC3E}">
        <p14:creationId xmlns:p14="http://schemas.microsoft.com/office/powerpoint/2010/main" val="20631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F8339F-8CE5-4A5D-952A-423A4B04B607}"/>
              </a:ext>
            </a:extLst>
          </p:cNvPr>
          <p:cNvSpPr txBox="1"/>
          <p:nvPr/>
        </p:nvSpPr>
        <p:spPr>
          <a:xfrm>
            <a:off x="176169" y="96024"/>
            <a:ext cx="255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B73D9-0AED-43FB-AC01-0FC02E9F5E50}"/>
              </a:ext>
            </a:extLst>
          </p:cNvPr>
          <p:cNvSpPr txBox="1"/>
          <p:nvPr/>
        </p:nvSpPr>
        <p:spPr>
          <a:xfrm>
            <a:off x="276837" y="755009"/>
            <a:ext cx="1120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고급스러움과 외국인을 타겟으로 영문을 많이 혼용한 것 같은데 애매하게 섞어 사용하지 말고 영문 사이트를 따로 만들어서 링크를 거는 것이 차라리 나을 것 같다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메인영역이</a:t>
            </a:r>
            <a:r>
              <a:rPr lang="ko-KR" altLang="en-US" dirty="0"/>
              <a:t> 많이 부실하다</a:t>
            </a:r>
            <a:r>
              <a:rPr lang="en-US" altLang="ko-KR" dirty="0"/>
              <a:t>. </a:t>
            </a:r>
            <a:r>
              <a:rPr lang="ko-KR" altLang="en-US" dirty="0"/>
              <a:t>보여주거나 홍보할 것이 별로 없는 가벼운 느낌이 든다</a:t>
            </a:r>
            <a:r>
              <a:rPr lang="en-US" altLang="ko-KR" dirty="0"/>
              <a:t>. </a:t>
            </a:r>
            <a:r>
              <a:rPr lang="ko-KR" altLang="en-US" dirty="0"/>
              <a:t>따라서 홈페이지의 길이가 짧다</a:t>
            </a:r>
            <a:r>
              <a:rPr lang="en-US" altLang="ko-KR" dirty="0"/>
              <a:t>. </a:t>
            </a:r>
            <a:r>
              <a:rPr lang="ko-KR" altLang="en-US" dirty="0"/>
              <a:t>최대한 많은 볼거리와 </a:t>
            </a:r>
            <a:r>
              <a:rPr lang="ko-KR" altLang="en-US" dirty="0" err="1"/>
              <a:t>즐길거리</a:t>
            </a:r>
            <a:r>
              <a:rPr lang="ko-KR" altLang="en-US" dirty="0"/>
              <a:t> 등 특성들을 노출시켜야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호텔 사이트를 들어오는 사람들은 호텔 이용과 투숙에 관심이 있는 사람들인데 그 사람들에게 적극적으로 홍보를 하고 장사를 </a:t>
            </a:r>
            <a:r>
              <a:rPr lang="ko-KR" altLang="en-US" dirty="0" err="1"/>
              <a:t>해야한다</a:t>
            </a:r>
            <a:r>
              <a:rPr lang="en-US" altLang="ko-KR" dirty="0"/>
              <a:t>. </a:t>
            </a:r>
            <a:r>
              <a:rPr lang="ko-KR" altLang="en-US" dirty="0"/>
              <a:t>실시간 예약창도 띄우고 패키지 및 할인 이벤트 등 판매 상품과 금액을 </a:t>
            </a:r>
            <a:r>
              <a:rPr lang="ko-KR" altLang="en-US" dirty="0" err="1"/>
              <a:t>드러내야한다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20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DDB11-163C-431F-8734-C37D7269EC00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장점</a:t>
            </a:r>
            <a:r>
              <a:rPr lang="en-US" altLang="ko-KR" dirty="0"/>
              <a:t>- </a:t>
            </a:r>
            <a:r>
              <a:rPr lang="ko-KR" altLang="en-US" dirty="0"/>
              <a:t>헤더 및 비주얼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D7697C-483D-4B92-8BC4-88A739DC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56"/>
            <a:ext cx="12192000" cy="639264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73BA14-263A-4C56-8696-C8B29043D162}"/>
              </a:ext>
            </a:extLst>
          </p:cNvPr>
          <p:cNvSpPr/>
          <p:nvPr/>
        </p:nvSpPr>
        <p:spPr>
          <a:xfrm>
            <a:off x="2332140" y="595618"/>
            <a:ext cx="1870745" cy="8556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9EC2C-632F-44FE-8873-B10ABDFF81AF}"/>
              </a:ext>
            </a:extLst>
          </p:cNvPr>
          <p:cNvSpPr txBox="1"/>
          <p:nvPr/>
        </p:nvSpPr>
        <p:spPr>
          <a:xfrm>
            <a:off x="755009" y="1451295"/>
            <a:ext cx="2197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로고 색상과 어울리는 헤더 배경색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63FA200-EB37-4E24-B6E7-00984AEE881F}"/>
              </a:ext>
            </a:extLst>
          </p:cNvPr>
          <p:cNvSpPr/>
          <p:nvPr/>
        </p:nvSpPr>
        <p:spPr>
          <a:xfrm>
            <a:off x="6200864" y="595618"/>
            <a:ext cx="3576506" cy="1157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A8B16-F86A-4EB2-9FB3-3448B76264C1}"/>
              </a:ext>
            </a:extLst>
          </p:cNvPr>
          <p:cNvSpPr txBox="1"/>
          <p:nvPr/>
        </p:nvSpPr>
        <p:spPr>
          <a:xfrm>
            <a:off x="9345335" y="1485013"/>
            <a:ext cx="2430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고급스러운 느낌을 주는 폰트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27E27E4-11D7-4E43-9806-61C63ABB8B77}"/>
              </a:ext>
            </a:extLst>
          </p:cNvPr>
          <p:cNvSpPr/>
          <p:nvPr/>
        </p:nvSpPr>
        <p:spPr>
          <a:xfrm>
            <a:off x="5780016" y="5712903"/>
            <a:ext cx="1224792" cy="947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D4E93-701B-4BFA-BB26-66A25C004470}"/>
              </a:ext>
            </a:extLst>
          </p:cNvPr>
          <p:cNvSpPr txBox="1"/>
          <p:nvPr/>
        </p:nvSpPr>
        <p:spPr>
          <a:xfrm>
            <a:off x="6904139" y="6392644"/>
            <a:ext cx="18875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심미적 깨알 디테일</a:t>
            </a:r>
          </a:p>
        </p:txBody>
      </p:sp>
    </p:spTree>
    <p:extLst>
      <p:ext uri="{BB962C8B-B14F-4D97-AF65-F5344CB8AC3E}">
        <p14:creationId xmlns:p14="http://schemas.microsoft.com/office/powerpoint/2010/main" val="62045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DDB11-163C-431F-8734-C37D7269EC00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단점</a:t>
            </a:r>
            <a:r>
              <a:rPr lang="en-US" altLang="ko-KR" dirty="0"/>
              <a:t>- </a:t>
            </a:r>
            <a:r>
              <a:rPr lang="ko-KR" altLang="en-US" dirty="0"/>
              <a:t>헤더 및 비주얼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D7697C-483D-4B92-8BC4-88A739DC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56"/>
            <a:ext cx="12192000" cy="639264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4A9B1C6-EF64-4C01-9B56-80C9FF8A8AEE}"/>
              </a:ext>
            </a:extLst>
          </p:cNvPr>
          <p:cNvSpPr/>
          <p:nvPr/>
        </p:nvSpPr>
        <p:spPr>
          <a:xfrm>
            <a:off x="2676088" y="595618"/>
            <a:ext cx="1635853" cy="8808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9E84A-DBB6-43FA-BB7E-075B2BD09223}"/>
              </a:ext>
            </a:extLst>
          </p:cNvPr>
          <p:cNvSpPr txBox="1"/>
          <p:nvPr/>
        </p:nvSpPr>
        <p:spPr>
          <a:xfrm>
            <a:off x="1526796" y="557689"/>
            <a:ext cx="1367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가로로 너무 긴 로고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A10ED9-87DA-49CF-9D8B-E942CAF2BF72}"/>
              </a:ext>
            </a:extLst>
          </p:cNvPr>
          <p:cNvSpPr/>
          <p:nvPr/>
        </p:nvSpPr>
        <p:spPr>
          <a:xfrm>
            <a:off x="5083728" y="557689"/>
            <a:ext cx="4530055" cy="8808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D25CC-7BF7-419F-BEB3-2545CA90ABAB}"/>
              </a:ext>
            </a:extLst>
          </p:cNvPr>
          <p:cNvSpPr txBox="1"/>
          <p:nvPr/>
        </p:nvSpPr>
        <p:spPr>
          <a:xfrm>
            <a:off x="9613783" y="417106"/>
            <a:ext cx="24495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accent1"/>
                </a:solidFill>
              </a:rPr>
              <a:t>우리것을</a:t>
            </a:r>
            <a:r>
              <a:rPr lang="ko-KR" altLang="en-US" sz="1500" dirty="0">
                <a:solidFill>
                  <a:schemeClr val="accent1"/>
                </a:solidFill>
              </a:rPr>
              <a:t> 추구한다는 모토와 부합하지 않은 영문 글자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1629B3-137A-42A0-9AF5-F114F7D0D2D3}"/>
              </a:ext>
            </a:extLst>
          </p:cNvPr>
          <p:cNvSpPr/>
          <p:nvPr/>
        </p:nvSpPr>
        <p:spPr>
          <a:xfrm>
            <a:off x="1057013" y="2080470"/>
            <a:ext cx="2550253" cy="23908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F53FB-9233-4ADC-9737-FF9DEF886A6D}"/>
              </a:ext>
            </a:extLst>
          </p:cNvPr>
          <p:cNvSpPr txBox="1"/>
          <p:nvPr/>
        </p:nvSpPr>
        <p:spPr>
          <a:xfrm>
            <a:off x="373309" y="4471332"/>
            <a:ext cx="2076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비주얼 이미지가 너무 깨짐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60ADDE-8EFD-4CEB-BC70-7737601615F0}"/>
              </a:ext>
            </a:extLst>
          </p:cNvPr>
          <p:cNvSpPr/>
          <p:nvPr/>
        </p:nvSpPr>
        <p:spPr>
          <a:xfrm>
            <a:off x="4311941" y="3053593"/>
            <a:ext cx="3984771" cy="215597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B786C-6A7A-4617-858D-99C62318BC41}"/>
              </a:ext>
            </a:extLst>
          </p:cNvPr>
          <p:cNvSpPr txBox="1"/>
          <p:nvPr/>
        </p:nvSpPr>
        <p:spPr>
          <a:xfrm>
            <a:off x="8112153" y="4477962"/>
            <a:ext cx="2449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가독성이 떨어지는 메인 문구</a:t>
            </a:r>
            <a:r>
              <a:rPr lang="en-US" altLang="ko-KR" sz="1500" dirty="0">
                <a:solidFill>
                  <a:schemeClr val="accent1"/>
                </a:solidFill>
              </a:rPr>
              <a:t>, </a:t>
            </a:r>
            <a:r>
              <a:rPr lang="ko-KR" altLang="en-US" sz="1500" dirty="0">
                <a:solidFill>
                  <a:schemeClr val="accent1"/>
                </a:solidFill>
              </a:rPr>
              <a:t>흥미롭지 않은 문구</a:t>
            </a:r>
          </a:p>
        </p:txBody>
      </p:sp>
    </p:spTree>
    <p:extLst>
      <p:ext uri="{BB962C8B-B14F-4D97-AF65-F5344CB8AC3E}">
        <p14:creationId xmlns:p14="http://schemas.microsoft.com/office/powerpoint/2010/main" val="399247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DDB11-163C-431F-8734-C37D7269EC00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보완</a:t>
            </a:r>
            <a:r>
              <a:rPr lang="en-US" altLang="ko-KR" dirty="0"/>
              <a:t>- </a:t>
            </a:r>
            <a:r>
              <a:rPr lang="ko-KR" altLang="en-US" dirty="0"/>
              <a:t>헤더 및 비주얼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D7697C-483D-4B92-8BC4-88A739DC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56"/>
            <a:ext cx="12192000" cy="63926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4A9B1C6-EF64-4C01-9B56-80C9FF8A8AEE}"/>
              </a:ext>
            </a:extLst>
          </p:cNvPr>
          <p:cNvSpPr/>
          <p:nvPr/>
        </p:nvSpPr>
        <p:spPr>
          <a:xfrm>
            <a:off x="2676088" y="595618"/>
            <a:ext cx="1635853" cy="8808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9E84A-DBB6-43FA-BB7E-075B2BD09223}"/>
              </a:ext>
            </a:extLst>
          </p:cNvPr>
          <p:cNvSpPr txBox="1"/>
          <p:nvPr/>
        </p:nvSpPr>
        <p:spPr>
          <a:xfrm>
            <a:off x="1526796" y="557689"/>
            <a:ext cx="1367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로고 중 글자 부분을 삭제 하거나 아래로 배치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A10ED9-87DA-49CF-9D8B-E942CAF2BF72}"/>
              </a:ext>
            </a:extLst>
          </p:cNvPr>
          <p:cNvSpPr/>
          <p:nvPr/>
        </p:nvSpPr>
        <p:spPr>
          <a:xfrm>
            <a:off x="5083728" y="557689"/>
            <a:ext cx="4530055" cy="8808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D25CC-7BF7-419F-BEB3-2545CA90ABAB}"/>
              </a:ext>
            </a:extLst>
          </p:cNvPr>
          <p:cNvSpPr txBox="1"/>
          <p:nvPr/>
        </p:nvSpPr>
        <p:spPr>
          <a:xfrm>
            <a:off x="9613783" y="557689"/>
            <a:ext cx="2281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한글 사용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1629B3-137A-42A0-9AF5-F114F7D0D2D3}"/>
              </a:ext>
            </a:extLst>
          </p:cNvPr>
          <p:cNvSpPr/>
          <p:nvPr/>
        </p:nvSpPr>
        <p:spPr>
          <a:xfrm>
            <a:off x="1057013" y="2080470"/>
            <a:ext cx="2550253" cy="239086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F53FB-9233-4ADC-9737-FF9DEF886A6D}"/>
              </a:ext>
            </a:extLst>
          </p:cNvPr>
          <p:cNvSpPr txBox="1"/>
          <p:nvPr/>
        </p:nvSpPr>
        <p:spPr>
          <a:xfrm>
            <a:off x="1172360" y="4471332"/>
            <a:ext cx="2076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비주얼 이미지 다른 걸로 대체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60ADDE-8EFD-4CEB-BC70-7737601615F0}"/>
              </a:ext>
            </a:extLst>
          </p:cNvPr>
          <p:cNvSpPr/>
          <p:nvPr/>
        </p:nvSpPr>
        <p:spPr>
          <a:xfrm>
            <a:off x="4311941" y="3053593"/>
            <a:ext cx="3984771" cy="21559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B786C-6A7A-4617-858D-99C62318BC41}"/>
              </a:ext>
            </a:extLst>
          </p:cNvPr>
          <p:cNvSpPr txBox="1"/>
          <p:nvPr/>
        </p:nvSpPr>
        <p:spPr>
          <a:xfrm>
            <a:off x="8112153" y="4477962"/>
            <a:ext cx="25502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가독성을 높이는 배색 또는 반투명 도형을 배치</a:t>
            </a:r>
            <a:r>
              <a:rPr lang="en-US" altLang="ko-KR" sz="1500" dirty="0">
                <a:solidFill>
                  <a:schemeClr val="accent6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accent6"/>
                </a:solidFill>
              </a:rPr>
              <a:t>더 영감을 주는 문구로 대체</a:t>
            </a:r>
          </a:p>
        </p:txBody>
      </p:sp>
    </p:spTree>
    <p:extLst>
      <p:ext uri="{BB962C8B-B14F-4D97-AF65-F5344CB8AC3E}">
        <p14:creationId xmlns:p14="http://schemas.microsoft.com/office/powerpoint/2010/main" val="35664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503E58-E6A6-44CB-B325-782FE9C18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823"/>
            <a:ext cx="12192000" cy="64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07600-636E-4D73-83B5-8210BC48FFB5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장점</a:t>
            </a:r>
            <a:r>
              <a:rPr lang="en-US" altLang="ko-KR" dirty="0"/>
              <a:t>- </a:t>
            </a:r>
            <a:r>
              <a:rPr lang="ko-KR" altLang="en-US" dirty="0" err="1"/>
              <a:t>메인영역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223EBEA-DB5A-4C20-A1CF-0DA18ACDB990}"/>
              </a:ext>
            </a:extLst>
          </p:cNvPr>
          <p:cNvSpPr/>
          <p:nvPr/>
        </p:nvSpPr>
        <p:spPr>
          <a:xfrm>
            <a:off x="2776756" y="465356"/>
            <a:ext cx="6702804" cy="2722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9434D-BCAB-44FD-9DB8-12D7E4D87557}"/>
              </a:ext>
            </a:extLst>
          </p:cNvPr>
          <p:cNvSpPr txBox="1"/>
          <p:nvPr/>
        </p:nvSpPr>
        <p:spPr>
          <a:xfrm>
            <a:off x="9018165" y="285226"/>
            <a:ext cx="26844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동일한 모양으로 나열하여 다양한 패키지를 쉽게 고르도록 유도</a:t>
            </a:r>
          </a:p>
        </p:txBody>
      </p:sp>
    </p:spTree>
    <p:extLst>
      <p:ext uri="{BB962C8B-B14F-4D97-AF65-F5344CB8AC3E}">
        <p14:creationId xmlns:p14="http://schemas.microsoft.com/office/powerpoint/2010/main" val="164158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503E58-E6A6-44CB-B325-782FE9C18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823"/>
            <a:ext cx="12192000" cy="64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07600-636E-4D73-83B5-8210BC48FFB5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단점</a:t>
            </a:r>
            <a:r>
              <a:rPr lang="en-US" altLang="ko-KR" dirty="0"/>
              <a:t>- </a:t>
            </a:r>
            <a:r>
              <a:rPr lang="ko-KR" altLang="en-US" dirty="0" err="1"/>
              <a:t>메인영역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2D17340-2F17-42B6-AD57-D96CBFC6C2C1}"/>
              </a:ext>
            </a:extLst>
          </p:cNvPr>
          <p:cNvSpPr/>
          <p:nvPr/>
        </p:nvSpPr>
        <p:spPr>
          <a:xfrm>
            <a:off x="302004" y="1157681"/>
            <a:ext cx="2474752" cy="40183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53440-ADB6-4FD4-8B34-88BA63794DF5}"/>
              </a:ext>
            </a:extLst>
          </p:cNvPr>
          <p:cNvSpPr txBox="1"/>
          <p:nvPr/>
        </p:nvSpPr>
        <p:spPr>
          <a:xfrm>
            <a:off x="562062" y="2483141"/>
            <a:ext cx="1979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허전한 좌우 여백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4FB4D0-8E34-4F25-A442-08ABD9BAD093}"/>
              </a:ext>
            </a:extLst>
          </p:cNvPr>
          <p:cNvSpPr/>
          <p:nvPr/>
        </p:nvSpPr>
        <p:spPr>
          <a:xfrm>
            <a:off x="9390078" y="1157681"/>
            <a:ext cx="2474752" cy="40183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B909F-D113-438B-B304-0AD7EDE3AB00}"/>
              </a:ext>
            </a:extLst>
          </p:cNvPr>
          <p:cNvSpPr txBox="1"/>
          <p:nvPr/>
        </p:nvSpPr>
        <p:spPr>
          <a:xfrm>
            <a:off x="9650136" y="2483141"/>
            <a:ext cx="1979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허전한 좌우 여백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4C6B0D1-B2D6-454F-BDFD-76895C568C54}"/>
              </a:ext>
            </a:extLst>
          </p:cNvPr>
          <p:cNvSpPr/>
          <p:nvPr/>
        </p:nvSpPr>
        <p:spPr>
          <a:xfrm>
            <a:off x="3053593" y="3322040"/>
            <a:ext cx="6090407" cy="25334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EB273-704D-44C0-B42D-AB4E2EBF5ECF}"/>
              </a:ext>
            </a:extLst>
          </p:cNvPr>
          <p:cNvSpPr txBox="1"/>
          <p:nvPr/>
        </p:nvSpPr>
        <p:spPr>
          <a:xfrm>
            <a:off x="2357306" y="5780015"/>
            <a:ext cx="3738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윗줄의 </a:t>
            </a:r>
            <a:r>
              <a:rPr lang="ko-KR" altLang="en-US" sz="1500" dirty="0" err="1">
                <a:solidFill>
                  <a:schemeClr val="accent1"/>
                </a:solidFill>
              </a:rPr>
              <a:t>연관성있는</a:t>
            </a:r>
            <a:r>
              <a:rPr lang="ko-KR" altLang="en-US" sz="1500" dirty="0">
                <a:solidFill>
                  <a:schemeClr val="accent1"/>
                </a:solidFill>
              </a:rPr>
              <a:t> 패키지의 나열과 달리 서로 별로 상관 없는 내용의 나열</a:t>
            </a:r>
          </a:p>
        </p:txBody>
      </p:sp>
    </p:spTree>
    <p:extLst>
      <p:ext uri="{BB962C8B-B14F-4D97-AF65-F5344CB8AC3E}">
        <p14:creationId xmlns:p14="http://schemas.microsoft.com/office/powerpoint/2010/main" val="15588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503E58-E6A6-44CB-B325-782FE9C18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823"/>
            <a:ext cx="12192000" cy="64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07600-636E-4D73-83B5-8210BC48FFB5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보완</a:t>
            </a:r>
            <a:r>
              <a:rPr lang="en-US" altLang="ko-KR" dirty="0"/>
              <a:t>- </a:t>
            </a:r>
            <a:r>
              <a:rPr lang="ko-KR" altLang="en-US" dirty="0" err="1"/>
              <a:t>메인영역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2D17340-2F17-42B6-AD57-D96CBFC6C2C1}"/>
              </a:ext>
            </a:extLst>
          </p:cNvPr>
          <p:cNvSpPr/>
          <p:nvPr/>
        </p:nvSpPr>
        <p:spPr>
          <a:xfrm>
            <a:off x="302004" y="1157681"/>
            <a:ext cx="2474752" cy="401832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53440-ADB6-4FD4-8B34-88BA63794DF5}"/>
              </a:ext>
            </a:extLst>
          </p:cNvPr>
          <p:cNvSpPr txBox="1"/>
          <p:nvPr/>
        </p:nvSpPr>
        <p:spPr>
          <a:xfrm>
            <a:off x="562061" y="1879134"/>
            <a:ext cx="21224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내용과 부합한 </a:t>
            </a:r>
            <a:r>
              <a:rPr lang="ko-KR" altLang="en-US" sz="1500" dirty="0" err="1">
                <a:solidFill>
                  <a:schemeClr val="accent6"/>
                </a:solidFill>
              </a:rPr>
              <a:t>배경이미지나</a:t>
            </a:r>
            <a:r>
              <a:rPr lang="ko-KR" altLang="en-US" sz="1500" dirty="0">
                <a:solidFill>
                  <a:schemeClr val="accent6"/>
                </a:solidFill>
              </a:rPr>
              <a:t> 색으로 좌우 여백을 채움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4FB4D0-8E34-4F25-A442-08ABD9BAD093}"/>
              </a:ext>
            </a:extLst>
          </p:cNvPr>
          <p:cNvSpPr/>
          <p:nvPr/>
        </p:nvSpPr>
        <p:spPr>
          <a:xfrm>
            <a:off x="9390078" y="2718035"/>
            <a:ext cx="2474752" cy="401832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4C6B0D1-B2D6-454F-BDFD-76895C568C54}"/>
              </a:ext>
            </a:extLst>
          </p:cNvPr>
          <p:cNvSpPr/>
          <p:nvPr/>
        </p:nvSpPr>
        <p:spPr>
          <a:xfrm>
            <a:off x="3053593" y="3322040"/>
            <a:ext cx="6090407" cy="253347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EB273-704D-44C0-B42D-AB4E2EBF5ECF}"/>
              </a:ext>
            </a:extLst>
          </p:cNvPr>
          <p:cNvSpPr txBox="1"/>
          <p:nvPr/>
        </p:nvSpPr>
        <p:spPr>
          <a:xfrm>
            <a:off x="2424418" y="6124814"/>
            <a:ext cx="3738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각각 한 </a:t>
            </a:r>
            <a:r>
              <a:rPr lang="ko-KR" altLang="en-US" sz="1500" dirty="0" err="1">
                <a:solidFill>
                  <a:schemeClr val="accent6"/>
                </a:solidFill>
              </a:rPr>
              <a:t>줄씩</a:t>
            </a:r>
            <a:r>
              <a:rPr lang="ko-KR" altLang="en-US" sz="1500" dirty="0">
                <a:solidFill>
                  <a:schemeClr val="accent6"/>
                </a:solidFill>
              </a:rPr>
              <a:t> 따로 배치하여 더 많은 정보 노출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8E9AA-9831-426E-B6B2-B5EB7137EF8A}"/>
              </a:ext>
            </a:extLst>
          </p:cNvPr>
          <p:cNvSpPr txBox="1"/>
          <p:nvPr/>
        </p:nvSpPr>
        <p:spPr>
          <a:xfrm>
            <a:off x="9566246" y="3667389"/>
            <a:ext cx="21224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내용과 부합한 </a:t>
            </a:r>
            <a:r>
              <a:rPr lang="ko-KR" altLang="en-US" sz="1500" dirty="0" err="1">
                <a:solidFill>
                  <a:schemeClr val="accent6"/>
                </a:solidFill>
              </a:rPr>
              <a:t>배경이미지나</a:t>
            </a:r>
            <a:r>
              <a:rPr lang="ko-KR" altLang="en-US" sz="1500" dirty="0">
                <a:solidFill>
                  <a:schemeClr val="accent6"/>
                </a:solidFill>
              </a:rPr>
              <a:t> 색으로 좌우 여백을 채움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E0439-03EC-43AE-A043-D300DA6D3BB0}"/>
              </a:ext>
            </a:extLst>
          </p:cNvPr>
          <p:cNvSpPr/>
          <p:nvPr/>
        </p:nvSpPr>
        <p:spPr>
          <a:xfrm>
            <a:off x="3456264" y="620785"/>
            <a:ext cx="5167619" cy="217726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7021D-2891-4CA9-925A-12D45D6DA8DB}"/>
              </a:ext>
            </a:extLst>
          </p:cNvPr>
          <p:cNvSpPr txBox="1"/>
          <p:nvPr/>
        </p:nvSpPr>
        <p:spPr>
          <a:xfrm>
            <a:off x="3674378" y="419594"/>
            <a:ext cx="23656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6"/>
                </a:solidFill>
              </a:rPr>
              <a:t>가격 명시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F5E37-1C09-4918-9937-9A3DDA91A267}"/>
              </a:ext>
            </a:extLst>
          </p:cNvPr>
          <p:cNvSpPr txBox="1"/>
          <p:nvPr/>
        </p:nvSpPr>
        <p:spPr>
          <a:xfrm>
            <a:off x="8623883" y="-3981"/>
            <a:ext cx="2625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6"/>
                </a:solidFill>
              </a:rPr>
              <a:t>+ </a:t>
            </a:r>
            <a:r>
              <a:rPr lang="ko-KR" altLang="en-US" sz="1500" dirty="0">
                <a:solidFill>
                  <a:schemeClr val="accent6"/>
                </a:solidFill>
              </a:rPr>
              <a:t>실시간 예약 창 추가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B90155-F6A1-4CAD-A5E4-0E0398431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17" y="228164"/>
            <a:ext cx="6870583" cy="3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0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762AE8-76E5-4D3C-AA70-295F6538319D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장점</a:t>
            </a:r>
            <a:r>
              <a:rPr lang="en-US" altLang="ko-KR" dirty="0"/>
              <a:t>- </a:t>
            </a:r>
            <a:r>
              <a:rPr lang="ko-KR" altLang="en-US" dirty="0" err="1"/>
              <a:t>푸터영역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0A687-A404-4F30-B4A2-D76FBB2B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540"/>
            <a:ext cx="12192000" cy="368491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B8FF50E-22D2-476D-9030-40C26B1E520B}"/>
              </a:ext>
            </a:extLst>
          </p:cNvPr>
          <p:cNvSpPr/>
          <p:nvPr/>
        </p:nvSpPr>
        <p:spPr>
          <a:xfrm>
            <a:off x="528506" y="4932727"/>
            <a:ext cx="1476463" cy="897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7ED0F-28B8-4EC8-9E72-1F863C6C33E8}"/>
              </a:ext>
            </a:extLst>
          </p:cNvPr>
          <p:cNvSpPr txBox="1"/>
          <p:nvPr/>
        </p:nvSpPr>
        <p:spPr>
          <a:xfrm>
            <a:off x="2130804" y="5444455"/>
            <a:ext cx="1652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헤더와 동일 색상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B38D24-A53F-414A-8E68-53A15CC16449}"/>
              </a:ext>
            </a:extLst>
          </p:cNvPr>
          <p:cNvSpPr/>
          <p:nvPr/>
        </p:nvSpPr>
        <p:spPr>
          <a:xfrm>
            <a:off x="620785" y="3338818"/>
            <a:ext cx="1510019" cy="10350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CC104-9A90-463B-9221-74E190552016}"/>
              </a:ext>
            </a:extLst>
          </p:cNvPr>
          <p:cNvSpPr txBox="1"/>
          <p:nvPr/>
        </p:nvSpPr>
        <p:spPr>
          <a:xfrm>
            <a:off x="432031" y="2323155"/>
            <a:ext cx="2034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최하단과 조화를 이루면서 내용 글자 또한 가독성을 높이는 배경색상</a:t>
            </a:r>
          </a:p>
        </p:txBody>
      </p:sp>
    </p:spTree>
    <p:extLst>
      <p:ext uri="{BB962C8B-B14F-4D97-AF65-F5344CB8AC3E}">
        <p14:creationId xmlns:p14="http://schemas.microsoft.com/office/powerpoint/2010/main" val="69818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762AE8-76E5-4D3C-AA70-295F6538319D}"/>
              </a:ext>
            </a:extLst>
          </p:cNvPr>
          <p:cNvSpPr txBox="1"/>
          <p:nvPr/>
        </p:nvSpPr>
        <p:spPr>
          <a:xfrm>
            <a:off x="176169" y="96024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단점</a:t>
            </a:r>
            <a:r>
              <a:rPr lang="en-US" altLang="ko-KR" dirty="0"/>
              <a:t>- </a:t>
            </a:r>
            <a:r>
              <a:rPr lang="ko-KR" altLang="en-US" dirty="0" err="1"/>
              <a:t>푸터영역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0A687-A404-4F30-B4A2-D76FBB2B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540"/>
            <a:ext cx="12192000" cy="368491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170A421-0AC5-4B77-A56F-6A440812A265}"/>
              </a:ext>
            </a:extLst>
          </p:cNvPr>
          <p:cNvSpPr/>
          <p:nvPr/>
        </p:nvSpPr>
        <p:spPr>
          <a:xfrm>
            <a:off x="2248249" y="1803633"/>
            <a:ext cx="2290194" cy="218952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563BF-9AFE-4EE2-B7C8-8CEF3A507A7C}"/>
              </a:ext>
            </a:extLst>
          </p:cNvPr>
          <p:cNvSpPr txBox="1"/>
          <p:nvPr/>
        </p:nvSpPr>
        <p:spPr>
          <a:xfrm>
            <a:off x="612397" y="1803633"/>
            <a:ext cx="2063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애매한 한글과 영문의 혼합사용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4C2C4FC-8FF5-4AA1-ABBB-BA9056A4561D}"/>
              </a:ext>
            </a:extLst>
          </p:cNvPr>
          <p:cNvSpPr/>
          <p:nvPr/>
        </p:nvSpPr>
        <p:spPr>
          <a:xfrm>
            <a:off x="8607105" y="4815281"/>
            <a:ext cx="654341" cy="3816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B0620-C3E4-41F2-9FE5-77AB8F0B3168}"/>
              </a:ext>
            </a:extLst>
          </p:cNvPr>
          <p:cNvSpPr txBox="1"/>
          <p:nvPr/>
        </p:nvSpPr>
        <p:spPr>
          <a:xfrm>
            <a:off x="9261446" y="4815281"/>
            <a:ext cx="2265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?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5AF391-78FF-4461-B1C5-B4B56DD6DBC6}"/>
              </a:ext>
            </a:extLst>
          </p:cNvPr>
          <p:cNvSpPr/>
          <p:nvPr/>
        </p:nvSpPr>
        <p:spPr>
          <a:xfrm>
            <a:off x="4446165" y="4815281"/>
            <a:ext cx="3313652" cy="8808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69E42-C210-40CF-8BF6-D78814E0429F}"/>
              </a:ext>
            </a:extLst>
          </p:cNvPr>
          <p:cNvSpPr txBox="1"/>
          <p:nvPr/>
        </p:nvSpPr>
        <p:spPr>
          <a:xfrm>
            <a:off x="6096000" y="5838645"/>
            <a:ext cx="2063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</a:rPr>
              <a:t>애매한 한글과 영문의 혼합사용</a:t>
            </a:r>
            <a:r>
              <a:rPr lang="en-US" altLang="ko-KR" sz="1500" dirty="0">
                <a:solidFill>
                  <a:schemeClr val="accent1"/>
                </a:solidFill>
              </a:rPr>
              <a:t>222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37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313</Words>
  <Application>Microsoft Office PowerPoint</Application>
  <PresentationFormat>와이드스크린</PresentationFormat>
  <Paragraphs>68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2019-10-07T16:33:39Z</dcterms:created>
  <dcterms:modified xsi:type="dcterms:W3CDTF">2019-10-07T17:30:56Z</dcterms:modified>
</cp:coreProperties>
</file>